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5" r:id="rId8"/>
    <p:sldId id="267" r:id="rId9"/>
    <p:sldId id="261" r:id="rId10"/>
    <p:sldId id="266" r:id="rId11"/>
    <p:sldId id="262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0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985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049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7657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7718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74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494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974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490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886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90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42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559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019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536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197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527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33A57BB-0F58-4718-BC58-75E5D30438B5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50A0A4-CCCA-4E0F-9B45-B74B995C34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4383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38"/>
          <a:stretch/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8" r="4567" b="16437"/>
          <a:stretch/>
        </p:blipFill>
        <p:spPr>
          <a:xfrm>
            <a:off x="685800" y="2667000"/>
            <a:ext cx="100838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4" y="399844"/>
            <a:ext cx="1822656" cy="18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21094" y="397933"/>
            <a:ext cx="5997410" cy="124036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ผลผลิต ข้าวตรา </a:t>
            </a:r>
            <a:r>
              <a:rPr lang="th-TH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อส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พอเพียง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2" y="1955800"/>
            <a:ext cx="5140657" cy="361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99" y="1955800"/>
            <a:ext cx="5730867" cy="361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44500" y="228600"/>
            <a:ext cx="11455400" cy="5676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</a:t>
            </a:r>
            <a:r>
              <a:rPr lang="th-TH" sz="36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ดำเนินการ/ผลสัมฤทธิ์/ประโยชน์ที่ได้รับ</a:t>
            </a:r>
            <a:endParaRPr lang="th-TH" sz="36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</a:t>
            </a: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การจัดทำโครงการเพิ่มศักยภาพ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สมาชิกกองอาสา</a:t>
            </a: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รักษาดินแดนและการดำเนินชีวิตของ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สมาชิกกองอาสา</a:t>
            </a: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รักษาดินแดนในการแก้ไขปัญหาความยากจนโดยการเพิ่มรายได้ทำให้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สมาชิกกองอาสา</a:t>
            </a: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รักษาดินแดน จำนวน 54 นาย ที่เข้าร่วมโครงการดังกล่าวมีความรู้ความสามารถ มีแรงบันดาลใจทำให้มีกำลังใจในการปฏิบัติหน้าที่สามารถมองเห็นอนาคตมีสายตากว้างไกลขึ้นส่งผลให้ได้ผลลัพธ์เป็นที่พอใจสมาชิกกองอาสารักษาดินแดนมีความรู้ มีระเบียบวินัยมีจิตใจที่มั่นคงเด็ดเดี่ยวและสามารถจะเป็นผู้นำในการปฏิบัติหน้าที่ มีภาวะเป็นผู้นำมีบุคลิกภาพที่เปลี่ยนแปลงไปในทางที่ดีขึ้น เนื่องจากสภาพความเป็นอยู่ที่ดีขึ้นมองเห็นอนาคต ซึ่งส่งผลให้การปฏิบัติหน้าที่ในภารกิจของกรมการปกครอง ในด้านการรักษาความสงบเรียบร้อยและความมั่นคงภายในได้อย่างมีประสิทธิภาพโดยประโยชน์ที่ได้รับในเชิงปริมาณหรือ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คุณภาพ</a:t>
            </a:r>
            <a:endParaRPr lang="th-TH" sz="36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 descr="C:\Users\Administrator\Desktop\ผลงานกองร้อย\3958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56" y="5398770"/>
            <a:ext cx="2489200" cy="130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 descr="C:\Users\Administrator\Desktop\ผลงานกองร้อย\3958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04" y="5398770"/>
            <a:ext cx="2448242" cy="130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 descr="C:\Users\Administrator\Desktop\ผลงานกองร้อย\3958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902" y="5379085"/>
            <a:ext cx="2587942" cy="134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6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266700"/>
            <a:ext cx="10517188" cy="45085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ปัจจัย</a:t>
            </a:r>
            <a:r>
              <a:rPr lang="th-TH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แห่งความสำเร็จ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มีผู้บังคับบัญชาทุกระดับชั้นให้การสนับสนุน ส่งเสริมในการดำเนินงาน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การประเมินเวลาและต้นทุนของโครงการที่สอดคล้องกับบริบทของโครงการ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การทำงานเป็นทีม แบ่งหน้าที่ความรับผิดชอบชัดเจน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การควบคุมที่มี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ประสิทธิภาพ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ทักษะและความสามารถของสมาชิกกองอาสารักษาดินแดนทุกนาย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31" y="4076700"/>
            <a:ext cx="3862014" cy="257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1" y="4076700"/>
            <a:ext cx="4356099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55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5612" y="228600"/>
            <a:ext cx="11139488" cy="4991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บทเรียนที่</a:t>
            </a:r>
            <a:r>
              <a:rPr lang="th-TH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</a:t>
            </a:r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สำคัญของการปรับปรุงและพัฒนาตนเอง คือ การที่สมาชิกอาสารักษาดินแดนมีความคิดติดยึดไม่ยอมรับการเปลี่ยนแปลงให้ทันต่อโลก ไม่ยอมปรับเปลี่ยนวิธีคิด และการกระทำ จึงไม่ยอมสร้างนิสัยใหม่ หรือฝึกทักษะใหม่ๆที่ จำเป็นต่อตนเอง การขาดความรู้ความเข้าใจในเรื่องการดำเนินโครงการต่างๆ ในระบบสหกรณ์ และขาดประสบการณ์ การบริหาร เวลาเกิดปัญหาจึงมักแก้ปัญหาได้ล่าช้า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 descr="C:\Users\Administrator\Desktop\ผลงานกองร้อย\3958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457700"/>
            <a:ext cx="3535997" cy="2153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 descr="C:\Users\Administrator\Desktop\ผลงานกองร้อย\3958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4457700"/>
            <a:ext cx="3464242" cy="212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 descr="C:\Users\Administrator\Desktop\ผลงานกองร้อย\4026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645" y="4457700"/>
            <a:ext cx="3172142" cy="212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68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100" y="1498600"/>
            <a:ext cx="11518900" cy="3644899"/>
          </a:xfrm>
        </p:spPr>
        <p:txBody>
          <a:bodyPr>
            <a:normAutofit/>
          </a:bodyPr>
          <a:lstStyle/>
          <a:p>
            <a:pPr algn="ctr"/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กองร้อยอาสารักษาดินแดนจังหวัดอุทัยธานี ที่ 1</a:t>
            </a:r>
            <a:b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กองบังคับการกองอาสารักษาดินแดนจังหวัดอุทัยธานี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ตัวแทนเนื้อหา 3" descr="C:\Users\Administrator\Desktop\ตรา บก.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522332"/>
            <a:ext cx="1832723" cy="166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150" y="4532266"/>
            <a:ext cx="2673969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t="4940" r="9102" b="15978"/>
          <a:stretch/>
        </p:blipFill>
        <p:spPr>
          <a:xfrm>
            <a:off x="6313909" y="4532266"/>
            <a:ext cx="2823122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27" y="4548480"/>
            <a:ext cx="2850857" cy="204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23394" r="25873" b="2032"/>
          <a:stretch/>
        </p:blipFill>
        <p:spPr>
          <a:xfrm>
            <a:off x="128716" y="4548480"/>
            <a:ext cx="2752327" cy="204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11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834688" cy="5969001"/>
          </a:xfrm>
        </p:spPr>
        <p:txBody>
          <a:bodyPr>
            <a:normAutofit/>
          </a:bodyPr>
          <a:lstStyle/>
          <a:p>
            <a:r>
              <a:rPr lang="th-TH" b="1" u="sng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1. ชื่อผลงาน (</a:t>
            </a:r>
            <a:r>
              <a:rPr lang="en-US" b="1" u="sng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best practice</a:t>
            </a:r>
            <a:r>
              <a:rPr lang="th-TH" b="1" u="sng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)</a:t>
            </a:r>
            <a:r>
              <a:rPr lang="th-TH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 </a:t>
            </a:r>
            <a:r>
              <a:rPr lang="en-US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: </a:t>
            </a:r>
            <a:r>
              <a:rPr lang="th-TH" b="1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การเพิ่มศักยภาพขีดความสามารถการปฏิบัติงานและการดำรงชีวิตของสมาชิกกองอาสารักษาดินแดน (กองร้อยอาสารักษาดินแดนจังหวัดอุทัยธานี</a:t>
            </a:r>
            <a:r>
              <a:rPr lang="th-TH" b="1" dirty="0" smtClean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)</a:t>
            </a:r>
            <a:r>
              <a:rPr lang="en-US" b="1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/>
            </a:r>
            <a:br>
              <a:rPr lang="en-US" b="1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</a:br>
            <a:r>
              <a:rPr lang="en-US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/>
            </a:r>
            <a:br>
              <a:rPr lang="en-US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</a:br>
            <a:r>
              <a:rPr lang="th-TH" b="1" u="sng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2. คำสำคัญ</a:t>
            </a:r>
            <a:r>
              <a:rPr lang="en-US" b="1" u="sng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 (Key Words)</a:t>
            </a:r>
            <a:r>
              <a:rPr lang="en-US" b="1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 : </a:t>
            </a:r>
            <a:r>
              <a:rPr lang="th-TH" b="1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ประสิทธิภาพ หมายถึง</a:t>
            </a:r>
            <a:r>
              <a:rPr lang="en-US" b="1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 </a:t>
            </a:r>
            <a:r>
              <a:rPr lang="th-TH" b="1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ภาวะที่ทำให้เกิดความสำเร็จ หรือความสามารถที่ทำให้เกิดผลในการปฏิบัติงานของสมาชิกกองอาสารักษาดินแดน</a:t>
            </a:r>
            <a:r>
              <a:rPr lang="en-US" b="1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/>
            </a:r>
            <a:br>
              <a:rPr lang="en-US" b="1" dirty="0">
                <a:ln w="3175" cmpd="sng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</a:br>
            <a:endParaRPr lang="th-TH" b="1" dirty="0">
              <a:ln w="3175" cmpd="sng">
                <a:solidFill>
                  <a:schemeClr val="bg1">
                    <a:lumMod val="85000"/>
                    <a:lumOff val="1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undina Sans Mono" panose="020B0300020202020204" pitchFamily="34" charset="-34"/>
              <a:ea typeface="Arundina Sans Mono" panose="020B0300020202020204" pitchFamily="34" charset="-34"/>
              <a:cs typeface="Arundina Sans Mono" panose="020B0300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39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7800" y="215900"/>
            <a:ext cx="11671300" cy="4085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สภาพ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ทั่วไป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undina Sans Mono" panose="020B0300020202020204" pitchFamily="34" charset="-34"/>
              <a:ea typeface="Arundina Sans Mono" panose="020B0300020202020204" pitchFamily="34" charset="-34"/>
              <a:cs typeface="Arundina Sans Mono" panose="020B0300020202020204" pitchFamily="34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กองร้อย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อาสารักษาดินแดนจังหวัดอุทัยธานี ที่ 1 กองบังคับการกองอาสารักษาดินแดนจังหวัดอุทัยธานี ตั้งอยู่เลขที่ 4 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   ถนน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อุทัยธานี - ทัพทัน ตำบลอุทัยใหม่ อำเภอเมืองอุทัยธานี จังหวัดอุทัยธานี โดยเป็นพื้นที่ราบเชิงเขาสะแกกรัง มีประตูเข้าออกทางเดียว เป็นที่ตั้งของโรงเรือนไม้ 2 ชั้นขนาดใหญ่ ชั้นบนเป็นลักษณะของโรงเรือน ชั้นล่างเป็นที่เก็บของวัสดุครุภัณฑ์ คลังยุทธภัณฑ์ และอุปกรณ์อื่นๆ มีโรงอาหารติดเชิงเขาด้านบน มีพื้นที่ข้างเคียง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ดังนี้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undina Sans Mono" panose="020B0300020202020204" pitchFamily="34" charset="-34"/>
              <a:ea typeface="Arundina Sans Mono" panose="020B0300020202020204" pitchFamily="34" charset="-34"/>
              <a:cs typeface="Arundina Sans Mono" panose="020B0300020202020204" pitchFamily="34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ทาง</a:t>
            </a:r>
            <a:r>
              <a:rPr lang="th-TH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ทิศเหนือ 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ติดเชิงเขาลักษณะที่ตั้งมีกำแพงล้อมรอบตลอดแนว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undina Sans Mono" panose="020B0300020202020204" pitchFamily="34" charset="-34"/>
              <a:ea typeface="Arundina Sans Mono" panose="020B0300020202020204" pitchFamily="34" charset="-34"/>
              <a:cs typeface="Arundina Sans Mono" panose="020B0300020202020204" pitchFamily="34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ทาง</a:t>
            </a:r>
            <a:r>
              <a:rPr lang="th-TH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ทิศ</a:t>
            </a:r>
            <a:r>
              <a:rPr lang="th-TH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ตะวันออก 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ติด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ถนนสายอุทัยธานี - ทัพทัน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undina Sans Mono" panose="020B0300020202020204" pitchFamily="34" charset="-34"/>
              <a:ea typeface="Arundina Sans Mono" panose="020B0300020202020204" pitchFamily="34" charset="-34"/>
              <a:cs typeface="Arundina Sans Mono" panose="020B0300020202020204" pitchFamily="34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ทาง</a:t>
            </a:r>
            <a:r>
              <a:rPr lang="th-TH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ทิศ</a:t>
            </a:r>
            <a:r>
              <a:rPr lang="th-TH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ใต้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ติด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กับสถานีวิทยุกระจายเสียง 934 สำนักงานพัฒนาภาค 1 หน่วยบัญชาการทหารพัฒนา กองบัญชาการกองทัพไทย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undina Sans Mono" panose="020B0300020202020204" pitchFamily="34" charset="-34"/>
              <a:ea typeface="Arundina Sans Mono" panose="020B0300020202020204" pitchFamily="34" charset="-34"/>
              <a:cs typeface="Arundina Sans Mono" panose="020B0300020202020204" pitchFamily="34" charset="-34"/>
            </a:endParaRPr>
          </a:p>
          <a:p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22769"/>
          <a:stretch/>
        </p:blipFill>
        <p:spPr bwMode="auto">
          <a:xfrm>
            <a:off x="592772" y="3848100"/>
            <a:ext cx="531368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1" b="14100"/>
          <a:stretch/>
        </p:blipFill>
        <p:spPr bwMode="auto">
          <a:xfrm>
            <a:off x="6363335" y="3848100"/>
            <a:ext cx="530733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1290795" y="592329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แนวเทือกเขาสะแกกรัง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ลูกศรซ้าย 6"/>
          <p:cNvSpPr/>
          <p:nvPr/>
        </p:nvSpPr>
        <p:spPr>
          <a:xfrm>
            <a:off x="3589972" y="5317596"/>
            <a:ext cx="440055" cy="2063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89972" y="5509015"/>
            <a:ext cx="2276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b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กอง</a:t>
            </a:r>
            <a:r>
              <a:rPr lang="th-TH" b="1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ร้อย.อส</a:t>
            </a:r>
            <a:r>
              <a:rPr lang="th-TH" b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.</a:t>
            </a:r>
            <a:r>
              <a:rPr lang="th-TH" b="1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จ.อน</a:t>
            </a:r>
            <a:r>
              <a:rPr lang="th-TH" b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.ที่ 1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75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241300"/>
            <a:ext cx="10847388" cy="36152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dirty="0" smtClean="0"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กำลัง</a:t>
            </a:r>
            <a:r>
              <a:rPr lang="th-TH" sz="3600" b="1" dirty="0"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พล</a:t>
            </a:r>
            <a:endParaRPr lang="en-US" sz="3600" dirty="0">
              <a:latin typeface="Arundina Sans Mono" panose="020B0300020202020204" pitchFamily="34" charset="-34"/>
              <a:ea typeface="Arundina Sans Mono" panose="020B0300020202020204" pitchFamily="34" charset="-34"/>
              <a:cs typeface="Arundina Sans Mono" panose="020B0300020202020204" pitchFamily="34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u="sng" dirty="0" smtClean="0"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ผู้บังคับบัญชา </a:t>
            </a:r>
            <a:endParaRPr lang="th-TH" sz="3600" u="sng" dirty="0">
              <a:latin typeface="Arundina Sans Mono" panose="020B0300020202020204" pitchFamily="34" charset="-34"/>
              <a:ea typeface="Arundina Sans Mono" panose="020B0300020202020204" pitchFamily="34" charset="-34"/>
              <a:cs typeface="Arundina Sans Mono" panose="020B0300020202020204" pitchFamily="34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 smtClean="0"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1</a:t>
            </a:r>
            <a:r>
              <a:rPr lang="th-TH" sz="3600" dirty="0"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. ผู้บังคับกองร้อยอาสารักษาดินแดนจังหวัดอุทัยธานี ที่ 1 จำนวน 1 นาย</a:t>
            </a:r>
            <a:endParaRPr lang="en-US" sz="3600" dirty="0">
              <a:latin typeface="Arundina Sans Mono" panose="020B0300020202020204" pitchFamily="34" charset="-34"/>
              <a:ea typeface="Arundina Sans Mono" panose="020B0300020202020204" pitchFamily="34" charset="-34"/>
              <a:cs typeface="Arundina Sans Mono" panose="020B0300020202020204" pitchFamily="34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 smtClean="0"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2</a:t>
            </a:r>
            <a:r>
              <a:rPr lang="th-TH" sz="3600" dirty="0"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. รองผู้บังคับกองร้อยอาสารักษาดินแดนจังหวัดอุทัยธานี ที่ 1 จำนวน 1 </a:t>
            </a:r>
            <a:r>
              <a:rPr lang="th-TH" sz="3600" dirty="0" smtClean="0"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นาย</a:t>
            </a:r>
            <a:endParaRPr lang="th-TH" sz="3600" dirty="0">
              <a:latin typeface="Arundina Sans Mono" panose="020B0300020202020204" pitchFamily="34" charset="-34"/>
              <a:ea typeface="Arundina Sans Mono" panose="020B0300020202020204" pitchFamily="34" charset="-34"/>
              <a:cs typeface="Arundina Sans Mono" panose="020B0300020202020204" pitchFamily="34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u="sng" dirty="0" smtClean="0"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สมาชิก</a:t>
            </a:r>
            <a:r>
              <a:rPr lang="th-TH" sz="3600" u="sng" dirty="0"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กองอาสารักษาดินแดน </a:t>
            </a:r>
            <a:r>
              <a:rPr lang="th-TH" sz="3600" dirty="0">
                <a:latin typeface="Arundina Sans Mono" panose="020B0300020202020204" pitchFamily="34" charset="-34"/>
                <a:ea typeface="Arundina Sans Mono" panose="020B0300020202020204" pitchFamily="34" charset="-34"/>
                <a:cs typeface="Arundina Sans Mono" panose="020B0300020202020204" pitchFamily="34" charset="-34"/>
              </a:rPr>
              <a:t>จำนวน 54 นาย</a:t>
            </a:r>
            <a:endParaRPr lang="en-US" sz="3600" dirty="0">
              <a:latin typeface="Arundina Sans Mono" panose="020B0300020202020204" pitchFamily="34" charset="-34"/>
              <a:ea typeface="Arundina Sans Mono" panose="020B0300020202020204" pitchFamily="34" charset="-34"/>
              <a:cs typeface="Arundina Sans Mono" panose="020B0300020202020204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3213100"/>
            <a:ext cx="9474199" cy="349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8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617912" y="457200"/>
            <a:ext cx="5322888" cy="8847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ความสำคัญของปัญหา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17500" y="1485900"/>
            <a:ext cx="11633200" cy="4635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สมาชิก</a:t>
            </a:r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กองอาสารักษา</a:t>
            </a:r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ดินแดนนอกจากต้อง</a:t>
            </a:r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ได้รับการพัฒนาทั้งด้านความรู้ในการปฏิบัติงาน </a:t>
            </a:r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ยังต้องพัฒนาความ</a:t>
            </a:r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เป็นอยู่ของครอบครัว รายได้ความมั่นคงทางรายได้ ปัญหาหนี้สิน ปัญหาส่วนตัวให้เบาบางลงทำให้เกิดขวัญกำลังใจในการทำงานมากขึ้น และมีประสิทธิภาพสามารถจะทำภารกิจที่สำคัญของกรมการปกครอง ในด้านการรักษาความสงบเรียบร้อยและความมั่นคงภายในประเทศ และกิจการของกองอาสารักษาดินแดนเป็นไปด้วยดี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5162550"/>
            <a:ext cx="5715000" cy="133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0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6700" y="114300"/>
            <a:ext cx="11823700" cy="62611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โครงการส่งเสริมอาชีพคุณภาพชีวิตของสมาชิกกองอาสารักษาดินแดนตามแนวหลักปรัชญาเศรษฐกิจ</a:t>
            </a:r>
            <a:r>
              <a:rPr lang="th-TH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พอเพียง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        จัดตั้ง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โรงสี </a:t>
            </a:r>
            <a:r>
              <a:rPr lang="th-TH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อส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. อุทัย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ฯ รวม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ทุนขึ้นภายในกองร้อยอาสารักษาดินแดนจังหวัดอุทัยธานี ที่ 1 เป็นโครงการที่ไม่ใช้เงินงบประมาณในการดำเนินการ โดยใช้เงินออมของสมาชิกในการร่วมกันซื้อหุ้นส่วนโรงสี 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 ซึ่ง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สมาชิกอาสารักษาดินแดนที่สนใจร่วมลงทุนซื้อหุ้นโรงสี มีการจัดตั้งโรงสี </a:t>
            </a:r>
            <a:r>
              <a:rPr lang="th-TH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อส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.อุทัย รวมทุนนำเงิน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ลงทุน ซื้อ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ข้าวเปลือกมาสีจำหน่ายให้กับสมาชิกและบุคลากรภายนอก </a:t>
            </a:r>
            <a:r>
              <a:rPr lang="th-TH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โดยจัดทำแบ</a:t>
            </a:r>
            <a:r>
              <a:rPr lang="th-TH" sz="2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รนด์</a:t>
            </a:r>
            <a:r>
              <a:rPr lang="th-TH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ยี่ห้อข้าว ตรา (</a:t>
            </a:r>
            <a:r>
              <a:rPr lang="th-TH" sz="2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อส</a:t>
            </a:r>
            <a:r>
              <a:rPr lang="th-TH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.พอเพียง) 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ซึ่งเป็นเอกลักษณ์ของอาสารักษาดินแดนเองในการกำหนดผลิตภัณฑ์บรรจุถุงข้าวสารถุงละ 5 กิโลกรัม โดยให้สมาชิกอาสารักษาดินแดนที่สนใจนำข้าวไปขายจะได้รายได้ ถุงละ 10 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บาท ส่วน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อีก 10 บาทจะนำเข้ากองทุนกลางเฉลี่ยคืนเงินปันผล ทุกวันที่ 10 กุมภาพันธ์  ซึ่งเป็นวันสถาปนากองกอาสารักษาดินแดน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ของ ทุก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ปี วัตถุประสงค์ของโครงการดังกล่าวเป็นการลดรายจ่ายเพิ่มรายได้ ขยายโอกาสให้กับสมาชิกกองอาสารักษาดินแดนซึ่งลดรายจ่ายจากการซื้อข้าวสารราคาถูกบริโภค เพิ่มรายได้จากการจำหน่ายข้าวสาร (คอมมิชชั่นระหว่างขายและถึงปีมีเงินปันผลทุกวันที่ 10 ก.พ.) ตลอดจนขยายโอกาสให้สมาชิกกองอาสารักษาดินแดนทุกคนได้มีอาชีพเสริมจากการจำหน่ายข้าวสารรวมทั้งครอบครัวก็สามารถนำข้าวสารไปจำหน่ายได้เป็นการเพิ่มโอกาสในการหารายได้ ลดปัญหาความยากจน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482" y="5651500"/>
            <a:ext cx="1544918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41712" y="381001"/>
            <a:ext cx="5132388" cy="11557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ระยะเริ่มแรกดำเนินการ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3" y="1748367"/>
            <a:ext cx="5586413" cy="418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06" y="1748367"/>
            <a:ext cx="5658555" cy="418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3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8" y="1672693"/>
            <a:ext cx="5660676" cy="4245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50" y="1672692"/>
            <a:ext cx="5660676" cy="4245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3541712" y="381001"/>
            <a:ext cx="5132388" cy="1092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การดำเนินการก่อสร้าง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0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00800" y="3687233"/>
            <a:ext cx="5372100" cy="150706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เริ่มกระบวนการขั้นตอนการผลิต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4" y="152400"/>
            <a:ext cx="4992957" cy="3114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"/>
            <a:ext cx="4750038" cy="313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4" y="3530600"/>
            <a:ext cx="5037667" cy="302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53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เส้นบา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297</TotalTime>
  <Words>884</Words>
  <Application>Microsoft Office PowerPoint</Application>
  <PresentationFormat>แบบจอกว้าง</PresentationFormat>
  <Paragraphs>32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4" baseType="lpstr">
      <vt:lpstr>Angsana New</vt:lpstr>
      <vt:lpstr>Arundina Sans Mono</vt:lpstr>
      <vt:lpstr>Century Gothic</vt:lpstr>
      <vt:lpstr>DilleniaUPC</vt:lpstr>
      <vt:lpstr>TH K2D July8</vt:lpstr>
      <vt:lpstr>TH SarabunIT๙</vt:lpstr>
      <vt:lpstr>TH SarabunPSK</vt:lpstr>
      <vt:lpstr>Times New Roman</vt:lpstr>
      <vt:lpstr>Wingdings 3</vt:lpstr>
      <vt:lpstr>เส้นบาง</vt:lpstr>
      <vt:lpstr>งานนำเสนอ PowerPoint</vt:lpstr>
      <vt:lpstr>1. ชื่อผลงาน (best practice) : การเพิ่มศักยภาพขีดความสามารถการปฏิบัติงานและการดำรงชีวิตของสมาชิกกองอาสารักษาดินแดน (กองร้อยอาสารักษาดินแดนจังหวัดอุทัยธานี)  2. คำสำคัญ (Key Words) : ประสิทธิภาพ หมายถึง ภาวะที่ทำให้เกิดความสำเร็จ หรือความสามารถที่ทำให้เกิดผลในการปฏิบัติงานของสมาชิกกองอาสารักษาดินแดน </vt:lpstr>
      <vt:lpstr>งานนำเสนอ PowerPoint</vt:lpstr>
      <vt:lpstr>งานนำเสนอ PowerPoint</vt:lpstr>
      <vt:lpstr>ความสำคัญของปัญหา</vt:lpstr>
      <vt:lpstr>งานนำเสนอ PowerPoint</vt:lpstr>
      <vt:lpstr>ระยะเริ่มแรกดำเนินการ</vt:lpstr>
      <vt:lpstr>งานนำเสนอ PowerPoint</vt:lpstr>
      <vt:lpstr>เริ่มกระบวนการขั้นตอนการผลิต</vt:lpstr>
      <vt:lpstr>ผลผลิต ข้าวตรา อส. พอเพียง</vt:lpstr>
      <vt:lpstr>งานนำเสนอ PowerPoint</vt:lpstr>
      <vt:lpstr>งานนำเสนอ PowerPoint</vt:lpstr>
      <vt:lpstr>งานนำเสนอ PowerPoint</vt:lpstr>
      <vt:lpstr>กองร้อยอาสารักษาดินแดนจังหวัดอุทัยธานี ที่ 1 กองบังคับการกองอาสารักษาดินแดนจังหวัดอุทัยธานี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Admin</cp:lastModifiedBy>
  <cp:revision>21</cp:revision>
  <dcterms:created xsi:type="dcterms:W3CDTF">2018-02-21T08:40:40Z</dcterms:created>
  <dcterms:modified xsi:type="dcterms:W3CDTF">2018-02-22T09:31:57Z</dcterms:modified>
</cp:coreProperties>
</file>