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30B944-A056-4D2C-B0E2-214CAF80A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E05131C-C695-4C0E-8B30-939368CA5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256F273-76DC-437D-8872-E914ADF3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63F661-A9EB-465F-8BC8-5C366C46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522B218-424F-467B-9AC7-6E8F1D71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775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433FB7-B171-4240-B302-935F9CDA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4299A11-ADB2-4E79-9740-3A0677D14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3719A3-037E-467B-B84B-49A87FE4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8A820D5-C1AF-4323-B897-FE794BE7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72BB723-19E5-454D-A076-F0C7604D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44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2B0B039-609F-4FDE-8C7F-860BF3BB6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88BE857-D6C6-427B-BBF4-6AC660B81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DE91744-9FBB-4696-A109-875A70F3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BFDE918-944F-42CE-AEB1-0D28652D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A2207E1-8E7D-479E-9BBA-557F93EB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973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E48FCEF-07E5-4A89-8FC7-67651902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BE8CE3-BB2A-4A6E-8F44-01D9942C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C52CA70-7EA5-40EB-8AA5-BF316E9C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25289CB-22C9-4E43-A1E5-9161A9CD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00EDBB5-F42C-4DF4-9C81-12075DF1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963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D63046-AA36-4508-947E-E25AA1F3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DD9C95A-9172-4EF5-88D4-373E91412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939D311-9A0F-472C-A579-603D0D41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EC6CEF-9361-480B-89A3-01FE2FFE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7E63C35-B4F6-4804-8FA2-27F527B2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761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B1D7BA-FC41-4BC9-BAF6-60BCC94A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BB8122-DB20-4C05-807F-9F6D2C7B9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14D561A-9259-4BA4-AE84-1BCAB02C2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9F228C0-D630-4ED8-A3A8-B61945ED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1C73F96-C365-4714-A167-DE5B3869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D4BA3FA-254D-4642-AAB8-995369C7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303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F21C75-97E6-4C9A-913B-DFB53335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B6EA43B-BFD7-4B61-BA3D-3C7F6400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24A3861-3A91-43F7-90B0-90ADB834C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C277BA6-5272-486C-9B58-4547EEC1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B167D70B-3E56-4E30-9F2D-636F6A297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A82C8D5-91A8-4343-96F3-DFF0A47D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F25B9C8-A91D-442E-9F36-430DAD7E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5742183B-EE28-4CF3-96EF-CB85BBEC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283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663BCD-59E9-443A-B459-52C18D21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B0C5B13-1339-4BFC-92CC-19419F62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D27C576-4342-404E-9670-974B4511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E1BE954-90AC-4005-BA24-BEF23A1D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215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488FC6F-7EE3-451C-ACE1-15BD69B5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82E8695-0406-4E38-92DB-688AD5C7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102311C-3A87-4845-9DEE-0FD69787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9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41C861-E416-44F6-A76E-C113495D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20861D8-8271-4B35-9B1C-760B902E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C00D198-0BB2-4E0A-8A1F-6ED51CE8A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7FDE5B1-212E-41F4-8D83-DFA1AFD6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1B068D6-7761-43A7-AC6B-95807DE0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DDC65E-ADD8-41E8-9E1F-CEEF9CB3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213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86BCF0C-72EE-4359-A780-9770FB72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7F4B52B-475D-450E-AA02-08DE31E9B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D746440-C78F-4594-B4D8-30121F1E0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D0BD1FE-8A83-4108-B7CA-A228B5FC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2025B7A-199C-4DCB-B5A5-0C01E616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74464A6-D55A-4CD8-9687-D67A1BD4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119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568498B-4065-4AAA-B7CB-950F3644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F877D2E-6620-4D33-AF9D-490B0EA0E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EA3C467-C50E-4174-B926-29A3B4EFB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6637C-8AE4-44A5-B56E-810CD264245B}" type="datetimeFigureOut">
              <a:rPr lang="th-TH" smtClean="0"/>
              <a:t>13/08/61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000FC33-86B3-43FB-B507-2F61AF72D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4414BDD-5842-4D39-BB28-0733E563D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3F3E-FB98-4C15-938A-93CF687CDC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ECDEC3-B849-418F-95BA-5D623A951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0" y="619025"/>
            <a:ext cx="10586720" cy="2422689"/>
          </a:xfrm>
        </p:spPr>
        <p:txBody>
          <a:bodyPr>
            <a:no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การใช้ศูนย์ราชการอำเภอ เพื่อส่งเสริมการท่องเที่ยว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อำเภอภูเรือ  จังหวัดเลย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3C06AFB-BA6B-421C-B546-D8EB2EEEA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08" y="2428975"/>
            <a:ext cx="709838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enny G - Forever In Love">
            <a:hlinkClick r:id="" action="ppaction://media"/>
            <a:extLst>
              <a:ext uri="{FF2B5EF4-FFF2-40B4-BE49-F238E27FC236}">
                <a16:creationId xmlns:a16="http://schemas.microsoft.com/office/drawing/2014/main" id="{A87F9202-F164-4EDD-BDE6-CD47A92619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7A9C245-3044-4866-AA5D-F5F3AF2AEF49}"/>
              </a:ext>
            </a:extLst>
          </p:cNvPr>
          <p:cNvSpPr txBox="1"/>
          <p:nvPr/>
        </p:nvSpPr>
        <p:spPr>
          <a:xfrm>
            <a:off x="8859520" y="6380946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ที่ทำการปกครองอำเภอภูเรือ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646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D1F7D99-D9B0-431D-85A7-0624201E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802640"/>
            <a:ext cx="10703560" cy="5851843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๓ ความยั่งยืน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</a:t>
            </a:r>
          </a:p>
          <a:p>
            <a:pPr marL="0" indent="0" algn="thaiDist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การใช้ศูนย์ราชการอำเภอเพื่อส่งเสริมการท่องเที่ยว รองรับภูเรือเที่ยวได้ทั้งปี  ได้ตั้งงบประมาณเพื่อดำเนินการเป็นประจำทุกปี ดังนี้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๓.๑ งานเทศกาลไม้ดอกเมืองหนาวภูเรือ  ได้ตั้งงบประมาณเงินอุดหนุนจากองค์กรปกครองส่วนท้องถิ่นในพื้นที่  และจากโครงการสนับสนุนการบูรณาการและการขับเคลื่อนนโยบายในระดับอำเภอและท้องที่ (งบบูรณาการ)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๓.๒ งานเทศกาลต้นคริสต์มาสภูเรือ ได้รับการสนับสนุนจากองค์กรปกครองส่วนท้องถิ่นในพื้นที่ และจากโครงการสนับสนุนการบูรณาการและการขับเคลื่อนนโยบายในระดับอำเภอและท้องที่ (งบบูรณาการ)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th-TH" b="1" dirty="0"/>
              <a:t>	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7990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CE8080-90EA-45E7-8F6C-AA6F8DAA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75652"/>
            <a:ext cx="10820400" cy="5306695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๓.๓ ปรับปรุง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Landmark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หน้าอำเภอ ได้ตั้งงบประมาณจากโครงการสนับสนุนการบูรณาการและการขับเคลื่อนนโยบายในระดับอำเภอและท้องที่ (งบบูรณาการ)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๓.๔ สวนไม้งาม ๓ ฤดู  ได้ตั้งงบประมาณจากโครงการสนับสนุน                      การบูรณาการและการขับเคลื่อนนโยบายในระดับอำเภอและท้องที่                             (งบบูรณาการ)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ทั้งนี้ อำเภอภูเรือยังได้รับการสนับสนุนงบประมาณจากหน่วยงานระดับจังหวัด เช่น งบประมาณจากงบพัฒนาจังหวัดเลย องค์การบริหารส่วนจังหวัดเลย การท่องเที่ยวและกีฬาจังหวัดเลย และการท่องเที่ยวแห่งประเทศไทย สำนักงานเลย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1610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1F4284-7505-44A9-91CC-444C91A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๔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ผลการดำเนินงาน ผลสัมฤทธิ์และประโยชน์ที่ได้รับ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0362BFC-CCD7-492A-818D-BC731B063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853440"/>
            <a:ext cx="10942320" cy="577088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 มีจำนวนนักท่องเที่ยวเดินทางเข้ามาท่องเที่ยวในพื้นที่ ประมาณ ๖๖๐,๐๐๐ คนต่อปี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- มีรายได้หมุนเวียนจากการจำหน่ายไม้ดอกไม้ประดับเมืองหนาว การผลิตและจำหน่ายสินค้าโอทอป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OTOP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รวมทั้งธุรกิจบริการต่าง ๆ ที่เกี่ยวเนื่องกับการท่องเที่ยว อาทิ โรงแรม รีสอร์ท ร้านค้า ร้านอาหาร ผู้ประกอบการรถสองแถวนำเที่ยว เป็นต้น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มีรายได้รวมประมาณ ๑,๕๘๐ ล้านบาทต่อปี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- สนองตอบนโยบายรัฐบาล ดังนี้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๑) การลดความเหลื่อมล้ำของสังคม และการสร้างโอกาสการเข้าถึงบริการของรัฐ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๒) การเพิ่มศักยภาพทางเศรษฐกิจของประเทศ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๓) การส่งเสริมบทบาทและการใช้โอกาสในประชาคมอาเซียน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๔) การรักษาความมั่นคงของฐานทรัพยากร และการสร้างสมดุลระหว่างการอนุรักษ์ กับการใช้ประโยชน์อย่างยั่งยืน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608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3BC7F3E-4E47-4086-A661-38A851C7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pPr marL="0" indent="0" algn="thaiDist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-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สนองตอบนโยบายกระทรวงมหาดไทย คือ โครงการ “เมืองสวยน้ำใส” เน้นเรื่องการรักษาความสะอาด ความเป็นระเบียบเรียบร้อยภายในชุมชน เส้นทางการคมนาคม  แหล่งท่องเที่ยว  แม่น้ำลำคลอง การอนุรักษ์ทรัพยากรธรรมชาติ และการดำเนินการด้านผังเมือง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 </a:t>
            </a: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- สนองตอบนโยบายกรมการปกครอง คือ การพัฒนาและเพิ่มประสิทธิภาพการบริหารจัดการแบบบูรณาการในพื้นที่ให้เข้มแข็ง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- สนองตอบนโยบายจังหวัดเลย คือ การส่งเสริมการท่องเที่ยวเชิงนิเวศ ควบคู่กับการอนุรักษ์ฟื้นฟูทรัพยากรธรรมชาติและสิ่งแวดล้อม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699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015D0E-5F98-464F-9660-B309B1BD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29400" cy="1097916"/>
          </a:xfrm>
        </p:spPr>
        <p:txBody>
          <a:bodyPr>
            <a:normAutofit fontScale="90000"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ปัจจัยที่นำไปสู่ความสำเร็จ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D70982-4FA8-465B-9F56-C90D6A4F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041081"/>
            <a:ext cx="10723880" cy="2078990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/>
              <a:t>	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ความร่วมมือร่วมใจ และได้รับการสนับสนุนทั้งบุคลากรและงบประมาณจากส่วนราชการ รัฐวิสาหกิจ องค์กรปกครองส่วนท้องถิ่น กำนันผู้ใหญ่บ้าน ฯลฯ ผู้ประกอบการ และประชาชนในพื้นที่อำเภอภูเรือ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7546ABC-0F6F-43C5-9F14-5AA0B60AE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/>
          <a:stretch/>
        </p:blipFill>
        <p:spPr>
          <a:xfrm>
            <a:off x="2220594" y="2712719"/>
            <a:ext cx="7339965" cy="391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591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8AE822-64AA-4657-AEBA-96D39617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5435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๖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บทเรียนที่ได้รับ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E1E4AF-E033-43FD-9FE4-390169BA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459200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บทบาทของข้าราชการฝ่ายปกครอง ดังนี้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๑. ศึกษาบริบทของพื้นที่ อำเภอภูเรือเป็น “เมืองเกษตร ท่องเที่ยว” กล่าวคือ  ราษฎรในพื้นที่ ส่วนใหญ่ประกอบอาชีพเกษตรกรรมเป็นอาชีพหลัก และอาชีพที่เกี่ยวเนื่องกับการท่องเที่ยว ดังนี้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๑.๑ อาชีพเกษตรกรรม เช่น มันสำปะหลัง ข้าวโพดเลี้ยงสัตว์ ขิง แก้วมังกร และไม้ดอกไม้ประดับ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๑.๒ อาชีพที่เกี่ยวเนื่องกับการท่องเที่ยว เช่น โรงแรม รีสอร์ท ร้านค้า ร้านอาหาร รถสองแถวนำเที่ยว และผลิตภัณฑ์ของฝากของที่ระลึกต่าง ๆ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972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884E0C-98B4-407E-8F49-F26F426E1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61976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๒. การนำนโยบายรัฐมาสู่การปฏิบัติ  เมื่อทราบบริบทของพื้นที่อำเภอภูเรือแล้ว  ข้าราชการฝ่าย ปกครองได้นำนโยบายของรัฐมาดำเนินการแก้ไขปัญหา  ความต้องการ  ส่งเสริม และสนับสนุน เพื่อสนองตอบต่อประชาชน  เพื่อให้ประชาชน มีความ “กินดี อยู่ดี” กล่าวคือ มีความเป็นอยู่ที่มั่งคง ครอบคลุมทุกด้าน ทั้งด้านการเมือง เศรษฐกิจและสังคม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๓. การแสวงหาการมีส่วนร่วม การนำนโยบายรัฐมาสู่การปฏิบัติ ต้องได้รับความร่วมมือร่วมใจ และการสนับสนุนจากส่วนราชการ รัฐวิสาหกิจ องค์กรปกครองส่วนท้องถิ่น กำนันผู้ใหญ่บ้าน ฯลฯ ผู้ประกอบการ และประชาชนในพื้นที่อำเภอภูเรือ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     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ในการ “ร่วมคิด ร่วมทำ” โดยการแสวงหาการมีส่วนร่วมดังกล่าว ได้ใช้กลไกผ่านเวทีคณะกรรมการบริหารงานอำเภอ (กบอ.)  และเวทีกำนัน ผู้ใหญ่บ้านฯลฯ  เพื่อให้การดำเนินงานตามนโยบาลรัฐมีประสิทธิผล ประสิทธิภาพ และการพัฒนาที่ยั่งยืน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10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25552E-7FE8-4762-8D4A-CCB6D078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042"/>
            <a:ext cx="10515600" cy="4907915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4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624E71E-CB78-46AC-9194-09ED8A0B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ความสำคัญและความเป็นมา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AB2DD54-1947-42D2-9507-D036DA6B3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546671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/>
              <a:t>	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อำเภอภูเรือ จังหวัดเลย มีพื้นที่ประมาณ  ๘๘๐  ตารางกิโลเมตร  หรือประมาณ ๔๒๙,๓๗๕  ไร่  ลักษณะภูมิประเทศโดยทั่วไป เป็นภูเขาสลับซับซ้อน  พื้นที่ประมาณ ๘๐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%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เป็นเขตรักษาพันธุ์สัตว์ป่า            เขตอุทยานแห่งชาติ และเขตป่าสงวนแห่งชาติ  พื้นที่ที่เหลืออีกประมาณ  ๒๐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%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เป็นที่ราบเชิงเขา และเนื่องด้วยอำเภอภูเรือตั้งอยู่สูงจากระดับน้ำทะเล  ประมาณ ๗๐๐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–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๘๐๐ เมตร  ทำให้มีอากาศหนาวเย็นมากที่สุดแห่งหนึ่ง และมากกว่าทุกจังหวัดในภูมิภาคตะวันออกเฉียงเหนือ</a:t>
            </a:r>
          </a:p>
        </p:txBody>
      </p:sp>
    </p:spTree>
    <p:extLst>
      <p:ext uri="{BB962C8B-B14F-4D97-AF65-F5344CB8AC3E}">
        <p14:creationId xmlns:p14="http://schemas.microsoft.com/office/powerpoint/2010/main" val="13355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862F635-FE9D-4E18-BB5C-7AA2E304C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120"/>
            <a:ext cx="10515600" cy="541496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จากการที่มีพื้นที่ตั้งอยู่บนเทือกเขาทอดแนวยาวสลับม้วนเกลียวดุจลูกคลื่น ทำให้ได้รับสมญานามว่า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ดินแดนแห่งทะเลภูเขา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”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และการตั้งอยู่ของลักษณะภูมิประเทศดังกล่าวทำให้อำเภอภูเรือมีอากาศหนาวเย็นเกือบตลอด   ทั้งปี  โดยเฉพาะในช่วงฤดูหนาว ระหว่างเดือนธันวาคมไปจนถึงเดือนกุมภาพันธ์ของทุกปีจะมีอากาศหนาวเย็นมาก บางปีอุณหภูมิลดลงถึง  –๔ องศาเซลเซียส  จนหลายพื้นที่เกิดการแข็งตัวของน้ำค้างบนยอดหญ้า และกลายเป็นเกล็ดน้ำแข็ง ซึ่งชาวบ้านเรียกว่า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แม่คะนิ้ง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”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จนได้ชื่อว่าเป็นดินแดนที่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สุดหนาวในสยาม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”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ด้วยความพิเศษทางภูมิศาสตร์ ทำให้พื้นที่อำเภอภูเรือ สามารถเพาะปลูกไม้ดอกไม้ประดับได้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ตลอดทั้ง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ปี ทำให้อำเภอ                  ภูเรือ ได้ชื่อว่า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เมืองแห่งดอกไม้งามสามฤดู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”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อีกด้วย  จึงเป็นที่มาของ                  คำขวัญที่ว่า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เมืองแห่งทะเลภูเขา  สุดหนาวในสยาม  ดอกไม้งามสามฤดู”</a:t>
            </a:r>
          </a:p>
        </p:txBody>
      </p:sp>
    </p:spTree>
    <p:extLst>
      <p:ext uri="{BB962C8B-B14F-4D97-AF65-F5344CB8AC3E}">
        <p14:creationId xmlns:p14="http://schemas.microsoft.com/office/powerpoint/2010/main" val="158130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3AE9B-0BEE-4B2D-B9B2-79387A72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dirty="0">
                <a:cs typeface="+mj-cs"/>
              </a:rPr>
              <a:t>	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สถานที่ตั้งของศูนย์ราชการอำเภอภูเรือ ตั้งอยู่บนเนินเขา ติดถนนหมายเลข ๒๑ (สายเลย –สระบุรี)  ติดถนนทางขึ้นอุทยานแห่งชาติภูเรือ              มีภูมิทัศน์ที่สวยงาม  อำเภอภูเรือจึงได้กำหนดจัดกิจกรรมที่ดำเนินงานในบริเวณพื้นที่ศูนย์ราชการอำเภอเป็นประจำทุก ๆ ปี   ได้แก่</a:t>
            </a: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๑. งานเทศกาลไม้ดอกเมืองหนาวอำเภอภูเรือ</a:t>
            </a: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๒. งานเทศกาลต้นคริสต์มาสภูเรือ</a:t>
            </a: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๓. ปรับปรุง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Landmark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หน้าอำเภอ ให้สวยงามตลอดปี เพื่อรองรับภูเรือเที่ยวได้ทั้งปี</a:t>
            </a: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๔. ปรับปรุงภูมิทัศน์สวนไม้งาม ๓ ฤดู เพื่อรองรับภูเรือเที่ยวได้ทั้งปี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804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BE073D-D250-4A15-822E-DF7C92A7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วัตถุประสงค์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ECBBCA6-2244-4520-B82E-8EE59633E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5151755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๑.  ส่งเสริมการท่องเที่ยวตลอดจนส่งเสริมการประกอบอาชีพของประชาชนในพื้นที่อำเภอภูเรือ    เป็นการสร้างงาน สร้างรายได้ให้กับประชาชน ทั้งด้านการปลูกไม้ดอกไม้ประดับเมืองหนาว การผลิตและจำหน่ายสินค้าโอทอป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OTOP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รวมทั้งธุรกิจบริการต่าง ๆ ที่เกี่ยวเนื่องกับการท่องเที่ยว </a:t>
            </a:r>
          </a:p>
          <a:p>
            <a:pPr marL="0" indent="0" algn="thaiDist">
              <a:buNone/>
            </a:pP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๒. ประชาสัมพันธ์เผยแพร่อำเภอภูเรือ ในด้านความงามของธรรมชาติ ดอกไม้ 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ศิลป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วัฒนธรรม และกิจกรรมอื่น อันจะเป็นการชักจูงให้มีการเดินทางมาท่องเที่ยวอำเภอภูเรือ</a:t>
            </a:r>
          </a:p>
          <a:p>
            <a:pPr marL="0" indent="0" algn="thaiDist">
              <a:buNone/>
            </a:pP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๓. ริเริ่มให้มีการพัฒนาการท่องเที่ยว และเพื่อพัฒนาปัจจัยพื้นฐานและสิ่งอำนวยความสะดวกให้แก่นักท่องเที่ยว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3731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1D15AD-D5E9-473A-9E51-2B0F844E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๓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ขั้นตอนการดำเนินงาน (วิธีปฏิบัติที่เป็นเลิศ)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FD3B70-0A13-4E20-8080-BEB17634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842000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๑ ความคิดริเริ่มของอดีตผู้บังคับบัญชา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</a:t>
            </a: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- งานเทศกาลไม้ดอกเมืองหนาวอำเภอภูเรือ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อำเภอภูเรือ จังหวัดเลย  เป็นแหล่งผลิตไม้ดอกไม้ประดับที่มากที่สุดแห่งหนึ่งของประเทศไทย ซึ่ง ดร.ระพี สาคร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ิก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อดีตรัฐมนตรีช่วยว่าการกระทรวงเกษตรและสหกรณ์ และอดีตอธิการบดีมหาวิทยาลัยเกษตรศาสตร์ พร้อมคณะได้เข้ามาศึกษาวิจัยการปลูกไม้ดอกไม้ประดับเมืองหนาวในอำเภอภูเรือ จนประสบความสำเร็จ มีเกษตรกรเข้าร่วมเพิ่มขึ้นเรื่อย ๆ สามารถสร้างงาน สร้างอาชีพ สร้างรายได้มากกว่า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การทำ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ไร่เลื่อนลอย และจากการที่มีการปลูกไม้ดอกไม้ประดับเป็นจำนวนมาก ทำให้ว่าที่ ร.ต.สมนึก ชูวิเชียร อดีตผู้ว่าราชการจังหวัดเลย และ นายครรชิต พงศ์สุชาติ อดีตนายอำเภอภูเรือ  ได้พิจารณาเห็นว่าหากสามารถรวบรวมไม้ดอกไม้ประดับมาจัดเป็นนิทรรศการหรือสวนไม้ดอกไม้ประดับ จะเป็นการส่งเสริมการท่องเที่ยวได้  จึงได้ร่วมกับชาวอำเภอภูเรือจัดงานเทศกาลไม้ดอกเมืองหนาวขึ้นเป็นครั้งแรก ในปี พ.ศ. ๒๕๓๖ ณ บริเวณหน้าที่ว่าการอำเภอภูเรือ และจัดต่อเนื่องเป็นประจำทุกปี จนถึงปัจจุบัน (พ.ศ.๒๕๖๐ จัดเป็นครั้งที่ ๒๕)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156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14297D-812D-492D-B5B9-5289CF313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750243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- งานเทศกาลต้นคริสต์มาสภูเรือ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อำเภอภูเรือเป็นแหล่งปลูกและจำหน่ายไม้ดอกไม้ประดับที่มีขนาดใหญ่ที่สุดแห่งหนึ่งของเมืองไทย โดยเฉพาะต้นคริสต์มาส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POINSETTIA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ในแต่ละปีสามารถจำหน่ายได้ประมาณ 2.5 ล้านต้น ซึ่งนำรายได้เข้าสู่อำเภอภูเรือปีละประมาณ 60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–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100 ล้านบาท   ดังนั้น อำเภอภูเรือจึงเป็นแหล่งปลูกและจำหน่ายต้นคริสต์มาสมากที่สุดในประเทศไทย เพื่อเป็นการประชาสัมพันธ์การท่องเที่ยวของอำเภอภูเรือ จังหวัดเลย นายสมพงศ์ อรุณโรจน์ปัญญา อดีตผู้ว่าราชการจังหวัดเลย และ นายบุญเติม เรณุมาศ อดีตนายอำเภอภูเรือ ร่วมกับชาวอำเภอภูเรือจัดงานเทศกาลต้นคริสต์มาสภูเรือขึ้นเป็นครั้งแรก  ในปีพ.ศ. 2555 ณ ลานคริสต์มาสภูเรือ  บริเวณหลังที่ว่าการอำเภอภูเรือ  และจัดต่อเนื่องเป็นประจำทุกปีจนถึงปัจจุบัน (พ.ศ.๒๕๖๐ จัดเป็นครั้งที่ ๖)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494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69A4E1-D4B4-4909-885B-05A1C691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61874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๒ ความร่วมมือของส่วนราชการ ผู้บริหารองค์กรปกครองส่วนท้องถิ่น ผู้ปกครองท้องที่ ผู้ประกอบการและพี่น้องประชาชน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การจัดงานเทศกาลดังกล่าวได้รับความร่วมมือ ร่วมแรงร่วมใจ จากส่วนราชการทั้งระดับจังหวัดและระดับอำเภอ  องค์กรปกครองส่วนท้องถิ่น กำนัน ผู้ใหญ่บ้าน ฯลฯ  ผู้ประกอบการในพื้นที่อำเภอภูเรือ และพี่น้องประชาชนชาวอำเภอ                ภูเรือเป็นอย่างดียิ่ง ดังนี้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- งานเทศกาลไม้ดอกเมืองหนาวอำเภอภูเรือ  ที่ทำการปกครองอำเภอ ส่วนราชการ (พัฒนาชุมชนอำเภอ เกษตรอำเภอ ศูนย์วิจัยพืชสวนเลย กศน. และสถานศึกษาในพื้นที่)  องค์กรปกครองส่วนท้องถิ่นและเกษตรกรผู้ปลูกไม้ดอกไม้ประดับในพื้นที่ ได้ร่วมกันจัด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Landmark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สวนไม้ดอกไม้ประดับสำหรับนักท่องเที่ยวได้เยี่ยมชมและถ่ายรูปเป็นที่ระลึก  ผู้ประกอบการ/กลุ่มวิสาหกิจชุมชนในพื้นที่ได้ร่วมกันจัดจำหน่ายสินค้า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OTOP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อาหารและของฝากของที่ระลึก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860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9B7BD3E-0E57-4163-B0EA-FC95D095E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299"/>
            <a:ext cx="10515600" cy="2699821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- งานเทศกาลต้นคริสต์มาสภูเรือ ที่ทำการปกครองอำเภอ ส่วนราชการ (พัฒนาชุมชนอำเภอ เกษตรอำเภอ และสถานศึกษาในพื้นที่)  องค์กรปกครองส่วนท้องถิ่นและกำนัน ผู้ใหญ่บ้าน ฯลฯ  ได้ร่วมกันจัด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Landmark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สวนไม้ดอกไม้ประดับสำหรับนักท่องเที่ยวได้เยี่ยมชมและถ่ายรูปเป็นที่ระลึก  ผู้ประกอบการ/กลุ่มวิสาหกิจชุมชนในพื้นที่ได้ร่วมกันจัดจำหน่ายสินค้า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OTOP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อาหารและของฝากของที่ระลึก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F339BFE-5E0B-4DD3-971B-F77DF4329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3035340"/>
            <a:ext cx="7233919" cy="3512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754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780</Words>
  <Application>Microsoft Office PowerPoint</Application>
  <PresentationFormat>แบบจอกว้าง</PresentationFormat>
  <Paragraphs>56</Paragraphs>
  <Slides>17</Slides>
  <Notes>0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3" baseType="lpstr">
      <vt:lpstr>Angsana New</vt:lpstr>
      <vt:lpstr>Arial</vt:lpstr>
      <vt:lpstr>Calibri</vt:lpstr>
      <vt:lpstr>Calibri Light</vt:lpstr>
      <vt:lpstr>Cordia New</vt:lpstr>
      <vt:lpstr>ธีมของ Office</vt:lpstr>
      <vt:lpstr>การใช้ศูนย์ราชการอำเภอ เพื่อส่งเสริมการท่องเที่ยว  อำเภอภูเรือ  จังหวัดเลย </vt:lpstr>
      <vt:lpstr>๑. ความสำคัญและความเป็นมา </vt:lpstr>
      <vt:lpstr>งานนำเสนอ PowerPoint</vt:lpstr>
      <vt:lpstr>งานนำเสนอ PowerPoint</vt:lpstr>
      <vt:lpstr>๒. วัตถุประสงค์ </vt:lpstr>
      <vt:lpstr>๓.ขั้นตอนการดำเนินงาน (วิธีปฏิบัติที่เป็นเลิศ)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๔. ผลการดำเนินงาน ผลสัมฤทธิ์และประโยชน์ที่ได้รับ </vt:lpstr>
      <vt:lpstr>งานนำเสนอ PowerPoint</vt:lpstr>
      <vt:lpstr>๕. ปัจจัยที่นำไปสู่ความสำเร็จ </vt:lpstr>
      <vt:lpstr>๖. บทเรียนที่ได้รับ </vt:lpstr>
      <vt:lpstr>งานนำเสนอ PowerPoint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การใช้ศูนย์ราชการอำเภอ เพื่อส่งเสริมการท่องเที่ยว  อำเภอภูเรือ  จังหวัดเลย</dc:title>
  <dc:creator>หฤษฎ์ รัตนมาลา</dc:creator>
  <cp:lastModifiedBy>หฤษฎ์ รัตนมาลา</cp:lastModifiedBy>
  <cp:revision>15</cp:revision>
  <dcterms:created xsi:type="dcterms:W3CDTF">2018-08-13T06:23:57Z</dcterms:created>
  <dcterms:modified xsi:type="dcterms:W3CDTF">2018-08-13T07:25:20Z</dcterms:modified>
</cp:coreProperties>
</file>