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1" r:id="rId4"/>
    <p:sldId id="272" r:id="rId5"/>
    <p:sldId id="273" r:id="rId6"/>
    <p:sldId id="256" r:id="rId7"/>
    <p:sldId id="257" r:id="rId8"/>
    <p:sldId id="258" r:id="rId9"/>
    <p:sldId id="259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</p:sldIdLst>
  <p:sldSz cx="9906000" cy="6858000" type="A4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147" y="-77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25/01/60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25/01/60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181850" y="274645"/>
            <a:ext cx="222885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95300" y="274645"/>
            <a:ext cx="652145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25/01/60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25/01/60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8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25/01/60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10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25/01/60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32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25/01/60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91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25/01/60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50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25/01/60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92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25/01/60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0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25/01/60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25/01/60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25/01/60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08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25/01/60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62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25/01/60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9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C756A-9923-4341-A920-F1303A6DC1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90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E8EAB-1D9A-45DE-B87A-326694AF9B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57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8BA5F-7AD1-447D-8214-274661A6C5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36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9A6C5-E333-4ADC-AF64-14CCC6ADBB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40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BD9C0-3E70-40B9-B346-9290FA81F7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40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9FBF5-EFF3-4EF1-BFA5-B0B2D1A5D5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0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F0DD6-FEED-4446-8CB9-7CB15B5AA7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25/01/60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1AC30-3830-4C5C-8025-3793D9BAD8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76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037C4-DBCB-4344-A0F8-A09879C52C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01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4B2DA-FCF7-40F5-8AAB-015377650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99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BDE48-F122-404C-B3E0-26EA6C2357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8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25/01/60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25/01/60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25/01/60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25/01/60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25/01/60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25/01/60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t>25/01/60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25/01/60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1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EC9645-0C6F-45BD-A5D6-96260CFDF59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1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  <a14:imgEffect>
                      <a14:brightnessContrast bright="6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" y="0"/>
            <a:ext cx="9869813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64205" y="116632"/>
            <a:ext cx="6526976" cy="20882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SN Erawan Hollow" pitchFamily="2" charset="-34"/>
                <a:cs typeface="DSN Erawan Hollow" pitchFamily="2" charset="-34"/>
              </a:rPr>
              <a:t>“การส่งเสริมกิจการ</a:t>
            </a:r>
            <a:r>
              <a:rPr lang="th-TH" sz="44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SN Erawan Hollow" pitchFamily="2" charset="-34"/>
                <a:cs typeface="DSN Erawan Hollow" pitchFamily="2" charset="-34"/>
              </a:rPr>
              <a:t>ฮัจย์</a:t>
            </a:r>
            <a:r>
              <a:rPr lang="th-TH" sz="4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SN Erawan Hollow" pitchFamily="2" charset="-34"/>
                <a:cs typeface="DSN Erawan Hollow" pitchFamily="2" charset="-34"/>
              </a:rPr>
              <a:t>”</a:t>
            </a:r>
            <a:endParaRPr lang="th-TH" sz="4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DSN Erawan Hollow" pitchFamily="2" charset="-34"/>
              <a:cs typeface="DSN Erawan Hollow" pitchFamily="2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3860878" y="2420888"/>
            <a:ext cx="2730303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Erawan Hollow" pitchFamily="2" charset="-34"/>
                <a:cs typeface="DSN Erawan Hollow" pitchFamily="2" charset="-34"/>
              </a:rPr>
              <a:t>โดย</a:t>
            </a:r>
            <a:endParaRPr lang="th-TH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Erawan Hollow" pitchFamily="2" charset="-34"/>
              <a:cs typeface="DSN Erawan Hollow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4205" y="4077072"/>
            <a:ext cx="9841795" cy="27809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prstClr val="white"/>
                </a:solidFill>
                <a:latin typeface="DSN Erawan Hollow" pitchFamily="2" charset="-34"/>
                <a:cs typeface="DSN Erawan Hollow" pitchFamily="2" charset="-34"/>
              </a:rPr>
              <a:t>นายสมชัย เลิศประสิทธิพันธ์</a:t>
            </a:r>
          </a:p>
          <a:p>
            <a:pPr algn="ctr"/>
            <a:r>
              <a:rPr lang="th-TH" sz="4000" dirty="0" smtClean="0">
                <a:solidFill>
                  <a:prstClr val="white"/>
                </a:solidFill>
                <a:latin typeface="DSN Erawan Hollow" pitchFamily="2" charset="-34"/>
                <a:cs typeface="DSN Erawan Hollow" pitchFamily="2" charset="-34"/>
              </a:rPr>
              <a:t>ผู้</a:t>
            </a:r>
            <a:r>
              <a:rPr lang="th-TH" sz="4000" dirty="0" smtClean="0">
                <a:solidFill>
                  <a:prstClr val="white"/>
                </a:solidFill>
                <a:latin typeface="DSN Erawan Hollow" pitchFamily="2" charset="-34"/>
                <a:cs typeface="DSN Erawan Hollow" pitchFamily="2" charset="-34"/>
              </a:rPr>
              <a:t>อำนวยการกองส่งเสริมองค์กรศาสนาอิสลาม</a:t>
            </a:r>
          </a:p>
          <a:p>
            <a:pPr algn="ctr"/>
            <a:r>
              <a:rPr lang="th-TH" sz="4000" dirty="0" smtClean="0">
                <a:solidFill>
                  <a:prstClr val="white"/>
                </a:solidFill>
                <a:latin typeface="DSN Erawan Hollow" pitchFamily="2" charset="-34"/>
                <a:cs typeface="DSN Erawan Hollow" pitchFamily="2" charset="-34"/>
              </a:rPr>
              <a:t>และกิจการ</a:t>
            </a:r>
            <a:r>
              <a:rPr lang="th-TH" sz="4000" dirty="0" err="1" smtClean="0">
                <a:solidFill>
                  <a:prstClr val="white"/>
                </a:solidFill>
                <a:latin typeface="DSN Erawan Hollow" pitchFamily="2" charset="-34"/>
                <a:cs typeface="DSN Erawan Hollow" pitchFamily="2" charset="-34"/>
              </a:rPr>
              <a:t>ฮัจย์</a:t>
            </a:r>
            <a:endParaRPr lang="th-TH" sz="4000" dirty="0">
              <a:solidFill>
                <a:prstClr val="white"/>
              </a:solidFill>
              <a:latin typeface="DSN Erawan Hollow" pitchFamily="2" charset="-34"/>
              <a:cs typeface="DSN Erawan Hollow" pitchFamily="2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259" y="114127"/>
            <a:ext cx="193198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5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44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906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33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06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92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9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60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2" y="0"/>
            <a:ext cx="9711664" cy="7355860"/>
          </a:xfrm>
          <a:prstGeom prst="rect">
            <a:avLst/>
          </a:prstGeom>
          <a:solidFill>
            <a:srgbClr val="6600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คำคมชวนคิด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“อย่าคิดว่าไม่มีใครทำงานแทนได้ มิฉะนั้นแล้วท่านจะไม่ได้เลื่อนตำแหน่ง</a:t>
            </a:r>
            <a:r>
              <a:rPr lang="th-TH" sz="3200" dirty="0">
                <a:solidFill>
                  <a:srgbClr val="FFFF66"/>
                </a:solidFill>
                <a:latin typeface="Angsana New" pitchFamily="18" charset="-34"/>
              </a:rPr>
              <a:t>”</a:t>
            </a:r>
            <a:endParaRPr lang="th-TH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32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“มีแต่การกระทำกับคำพูดเท่านั้นที่บอกได้ว่าคุณน่า</a:t>
            </a:r>
            <a:r>
              <a:rPr lang="th-TH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เคารพหรือเปล่า</a:t>
            </a:r>
            <a:r>
              <a:rPr lang="th-TH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/>
            </a:r>
            <a:br>
              <a:rPr lang="th-TH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</a:br>
            <a:r>
              <a:rPr lang="th-TH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ไม่ใช่เสื้อที่ใส่ ยี่ห้อของที่ใช้ หรือรถหรูๆ ที่ขับ</a:t>
            </a:r>
            <a:r>
              <a:rPr lang="th-TH" sz="3200" dirty="0">
                <a:solidFill>
                  <a:srgbClr val="FFFF66"/>
                </a:solidFill>
                <a:latin typeface="Angsana New" pitchFamily="18" charset="-34"/>
              </a:rPr>
              <a:t>”</a:t>
            </a:r>
            <a:endParaRPr lang="th-TH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32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“ผู้ปกครองระดับธรรมดา ใช้ความสามารถของตนอย่างเต็มที่</a:t>
            </a:r>
            <a:r>
              <a:rPr lang="th-TH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/>
            </a:r>
            <a:br>
              <a:rPr lang="th-TH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</a:br>
            <a:r>
              <a:rPr lang="th-TH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ผู้ปกครองระดับกลาง ใช้กำลังของคนอื่นอย่างเต็มที่</a:t>
            </a:r>
            <a:r>
              <a:rPr lang="th-TH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/>
            </a:r>
            <a:br>
              <a:rPr lang="th-TH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</a:br>
            <a:r>
              <a:rPr lang="th-TH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แต่ผู้ปกครองระดับสูง ใช้ปัญญาของคนอื่นอย่างเต็มที่</a:t>
            </a:r>
            <a:r>
              <a:rPr lang="th-TH" sz="3200" dirty="0">
                <a:solidFill>
                  <a:srgbClr val="FFFF66"/>
                </a:solidFill>
                <a:latin typeface="Angsana New" pitchFamily="18" charset="-34"/>
              </a:rPr>
              <a:t>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3200" dirty="0">
              <a:solidFill>
                <a:srgbClr val="FFFF66"/>
              </a:solidFill>
              <a:latin typeface="Angsana New" pitchFamily="18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“การบริหารคือการทำงานให้สำเร็จโดยอาศัยมือผู้อื่น”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FFFF66"/>
                </a:solidFill>
                <a:latin typeface="Angsana New" pitchFamily="18" charset="-34"/>
              </a:rPr>
              <a:t>&gt;&gt;&gt;</a:t>
            </a:r>
            <a:r>
              <a:rPr lang="th-TH" sz="4800" dirty="0" smtClean="0">
                <a:solidFill>
                  <a:srgbClr val="FFFF66"/>
                </a:solidFill>
                <a:latin typeface="Angsana New" pitchFamily="18" charset="-34"/>
              </a:rPr>
              <a:t>ขอบคุณและสวัสดี</a:t>
            </a:r>
            <a:r>
              <a:rPr lang="en-US" sz="4800" dirty="0" smtClean="0">
                <a:solidFill>
                  <a:srgbClr val="FFFF66"/>
                </a:solidFill>
                <a:latin typeface="Angsana New" pitchFamily="18" charset="-34"/>
              </a:rPr>
              <a:t>&lt;&lt;&lt;</a:t>
            </a:r>
            <a:endParaRPr lang="th-TH" sz="4800" dirty="0">
              <a:solidFill>
                <a:srgbClr val="FFFF66"/>
              </a:solidFill>
              <a:latin typeface="Angsana New" pitchFamily="18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32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1238711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108012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b="1" dirty="0" smtClean="0"/>
              <a:t>ประวัติผู้บรรยาย</a:t>
            </a:r>
            <a:endParaRPr lang="th-TH" sz="5400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906000" cy="578645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th-TH" sz="3600" b="1" u="sng" dirty="0" smtClean="0">
                <a:solidFill>
                  <a:schemeClr val="bg1"/>
                </a:solidFill>
                <a:cs typeface="+mj-cs"/>
              </a:rPr>
              <a:t>ประวัติการศึกษา/การอบรม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th-TH" sz="3600" b="1" dirty="0" err="1" smtClean="0">
                <a:solidFill>
                  <a:schemeClr val="bg1"/>
                </a:solidFill>
                <a:cs typeface="+mj-cs"/>
              </a:rPr>
              <a:t>รัฐศาสตร</a:t>
            </a:r>
            <a:r>
              <a:rPr lang="th-TH" sz="3600" b="1" dirty="0" smtClean="0">
                <a:solidFill>
                  <a:schemeClr val="bg1"/>
                </a:solidFill>
                <a:cs typeface="+mj-cs"/>
              </a:rPr>
              <a:t>บัณฑิต จุฬาลงกรณ์มหาวิทยาลัย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th-TH" sz="3600" b="1" dirty="0" err="1" smtClean="0">
                <a:solidFill>
                  <a:schemeClr val="bg1"/>
                </a:solidFill>
                <a:cs typeface="+mj-cs"/>
              </a:rPr>
              <a:t>รัฐศาสตร</a:t>
            </a:r>
            <a:r>
              <a:rPr lang="th-TH" sz="3600" b="1" dirty="0" smtClean="0">
                <a:solidFill>
                  <a:schemeClr val="bg1"/>
                </a:solidFill>
                <a:cs typeface="+mj-cs"/>
              </a:rPr>
              <a:t>มหาบัณฑิต มหาวิทยาลัยธรรมศาสตร์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th-TH" sz="3600" b="1" dirty="0" smtClean="0">
                <a:solidFill>
                  <a:schemeClr val="bg1"/>
                </a:solidFill>
                <a:cs typeface="+mj-cs"/>
              </a:rPr>
              <a:t>นิ</a:t>
            </a:r>
            <a:r>
              <a:rPr lang="th-TH" sz="3600" b="1" dirty="0" err="1" smtClean="0">
                <a:solidFill>
                  <a:schemeClr val="bg1"/>
                </a:solidFill>
                <a:cs typeface="+mj-cs"/>
              </a:rPr>
              <a:t>ติศาสตร</a:t>
            </a:r>
            <a:r>
              <a:rPr lang="th-TH" sz="3600" b="1" dirty="0" smtClean="0">
                <a:solidFill>
                  <a:schemeClr val="bg1"/>
                </a:solidFill>
                <a:cs typeface="+mj-cs"/>
              </a:rPr>
              <a:t>บัณฑิต มหาวิทยาลัยธรรมศาสตร์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th-TH" sz="3600" b="1" dirty="0" smtClean="0">
                <a:solidFill>
                  <a:schemeClr val="bg1"/>
                </a:solidFill>
                <a:cs typeface="+mj-cs"/>
              </a:rPr>
              <a:t>หลักสูตรนายอำเภอ รุ่นที่ 60 วิทยาลัยการปกครอง กรมการปกครอง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th-TH" sz="3600" b="1" dirty="0" smtClean="0">
                <a:solidFill>
                  <a:schemeClr val="bg1"/>
                </a:solidFill>
                <a:cs typeface="+mj-cs"/>
              </a:rPr>
              <a:t>หลักสูตรนักกฎหมายภาครัฐ รุ่นที่ 8 สำนักงานคณะกรรมการกฤษฎีกา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th-TH" sz="3600" b="1" dirty="0" smtClean="0">
                <a:solidFill>
                  <a:schemeClr val="bg1"/>
                </a:solidFill>
                <a:cs typeface="+mj-cs"/>
              </a:rPr>
              <a:t>หลักสูตรการร่างกฎหมาย การตีความกฎหมายและการดำเนินคดีปกครอง รุ่นที่ </a:t>
            </a:r>
            <a:r>
              <a:rPr lang="en-US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11</a:t>
            </a:r>
            <a:endParaRPr lang="th-TH" sz="3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12" y="1196752"/>
            <a:ext cx="193198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2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8367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sz="5400" b="1" dirty="0" smtClean="0"/>
              <a:t>ประวัติผู้บรรยาย</a:t>
            </a:r>
            <a:endParaRPr lang="th-TH" sz="5400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906000" cy="594928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th-TH" sz="3600" b="1" u="sng" dirty="0" smtClean="0">
                <a:solidFill>
                  <a:schemeClr val="bg1"/>
                </a:solidFill>
                <a:cs typeface="+mj-cs"/>
              </a:rPr>
              <a:t>ประวัติการทำงาน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th-TH" sz="3600" b="1" dirty="0" smtClean="0">
                <a:solidFill>
                  <a:schemeClr val="bg1"/>
                </a:solidFill>
                <a:cs typeface="+mj-cs"/>
              </a:rPr>
              <a:t>ปลัดอำเภอศรีเทพ ปลัดอำเภอวังโป่ง จ.เพชรบูรณ์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th-TH" sz="3600" b="1" dirty="0" smtClean="0">
                <a:solidFill>
                  <a:schemeClr val="bg1"/>
                </a:solidFill>
                <a:cs typeface="+mj-cs"/>
              </a:rPr>
              <a:t>บุคลากร กองการเจ้าหน้าที่ กรมการปกครอง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th-TH" sz="3600" b="1" dirty="0" smtClean="0">
                <a:solidFill>
                  <a:schemeClr val="bg1"/>
                </a:solidFill>
                <a:cs typeface="+mj-cs"/>
              </a:rPr>
              <a:t>ปลัดอำเภอพุทธมณฑล จ.นครปฐม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th-TH" sz="3600" b="1" dirty="0" smtClean="0">
                <a:solidFill>
                  <a:schemeClr val="bg1"/>
                </a:solidFill>
                <a:cs typeface="+mj-cs"/>
              </a:rPr>
              <a:t>นิติกรชำนาญการ/ชำนาญการพิเศษ สำนักการสอบสวน</a:t>
            </a:r>
          </a:p>
          <a:p>
            <a:pPr algn="l"/>
            <a:r>
              <a:rPr lang="th-TH" sz="3600" b="1" dirty="0">
                <a:solidFill>
                  <a:schemeClr val="bg1"/>
                </a:solidFill>
                <a:cs typeface="+mj-cs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cs typeface="+mj-cs"/>
              </a:rPr>
              <a:t>       และนิติการ กรมการปกครอง</a:t>
            </a:r>
          </a:p>
          <a:p>
            <a:pPr algn="l">
              <a:buFont typeface="Wingdings" pitchFamily="2" charset="2"/>
              <a:buChar char="q"/>
            </a:pPr>
            <a:r>
              <a:rPr lang="th-TH" sz="3600" b="1" dirty="0" smtClean="0">
                <a:solidFill>
                  <a:schemeClr val="bg1"/>
                </a:solidFill>
                <a:cs typeface="+mj-cs"/>
              </a:rPr>
              <a:t>  นายอำเภอเนินขาม จังหวัดชัยนาท</a:t>
            </a:r>
          </a:p>
          <a:p>
            <a:pPr algn="l">
              <a:buFont typeface="Wingdings" pitchFamily="2" charset="2"/>
              <a:buChar char="q"/>
            </a:pPr>
            <a:r>
              <a:rPr lang="th-TH" sz="3600" b="1" dirty="0">
                <a:solidFill>
                  <a:schemeClr val="bg1"/>
                </a:solidFill>
                <a:cs typeface="+mj-cs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cs typeface="+mj-cs"/>
              </a:rPr>
              <a:t>นอ.ทุ่งหัวช้าง รก</a:t>
            </a:r>
            <a:r>
              <a:rPr lang="th-TH" sz="3600" b="1" dirty="0" err="1" smtClean="0">
                <a:solidFill>
                  <a:schemeClr val="bg1"/>
                </a:solidFill>
                <a:cs typeface="+mj-cs"/>
              </a:rPr>
              <a:t>น.ผอ</a:t>
            </a:r>
            <a:r>
              <a:rPr lang="th-TH" sz="3600" b="1" dirty="0" smtClean="0">
                <a:solidFill>
                  <a:schemeClr val="bg1"/>
                </a:solidFill>
                <a:cs typeface="+mj-cs"/>
              </a:rPr>
              <a:t>.ส่วน</a:t>
            </a:r>
            <a:r>
              <a:rPr lang="th-TH" sz="3600" b="1" dirty="0" smtClean="0">
                <a:solidFill>
                  <a:schemeClr val="bg1"/>
                </a:solidFill>
                <a:cs typeface="+mj-cs"/>
              </a:rPr>
              <a:t>ประสาน</a:t>
            </a:r>
            <a:r>
              <a:rPr lang="th-TH" sz="3600" b="1" dirty="0" smtClean="0">
                <a:solidFill>
                  <a:schemeClr val="bg1"/>
                </a:solidFill>
                <a:cs typeface="+mj-cs"/>
              </a:rPr>
              <a:t>ราชการ </a:t>
            </a:r>
            <a:r>
              <a:rPr lang="th-TH" sz="3600" b="1" dirty="0" err="1" smtClean="0">
                <a:solidFill>
                  <a:schemeClr val="bg1"/>
                </a:solidFill>
                <a:cs typeface="+mj-cs"/>
              </a:rPr>
              <a:t>ปนท</a:t>
            </a:r>
            <a:r>
              <a:rPr lang="th-TH" sz="3600" b="1" dirty="0" smtClean="0">
                <a:solidFill>
                  <a:schemeClr val="bg1"/>
                </a:solidFill>
                <a:cs typeface="+mj-cs"/>
              </a:rPr>
              <a:t>.ผอ.กองส่งเสริมองค์กรศาสนาอิสลามและกิจการ</a:t>
            </a:r>
            <a:r>
              <a:rPr lang="th-TH" sz="3600" b="1" dirty="0" err="1" smtClean="0">
                <a:solidFill>
                  <a:schemeClr val="bg1"/>
                </a:solidFill>
                <a:cs typeface="+mj-cs"/>
              </a:rPr>
              <a:t>ฮัจย์</a:t>
            </a:r>
            <a:endParaRPr lang="th-TH" sz="3600" b="1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314" y="1628800"/>
            <a:ext cx="193199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3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6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9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2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84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9986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182</Words>
  <Application>Microsoft Office PowerPoint</Application>
  <PresentationFormat>กระดาษ A4 (210x297 มม.)</PresentationFormat>
  <Paragraphs>32</Paragraphs>
  <Slides>16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3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9" baseType="lpstr">
      <vt:lpstr>ชุดรูปแบบของ Office</vt:lpstr>
      <vt:lpstr>1_ชุดรูปแบบของ Office</vt:lpstr>
      <vt:lpstr>การออกแบบเริ่มต้น</vt:lpstr>
      <vt:lpstr>งานนำเสนอ PowerPoint</vt:lpstr>
      <vt:lpstr>ประวัติผู้บรรยาย</vt:lpstr>
      <vt:lpstr>ประวัติผู้บรรยาย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Windows User</cp:lastModifiedBy>
  <cp:revision>7</cp:revision>
  <dcterms:created xsi:type="dcterms:W3CDTF">2017-01-21T08:31:40Z</dcterms:created>
  <dcterms:modified xsi:type="dcterms:W3CDTF">2017-01-25T03:08:21Z</dcterms:modified>
</cp:coreProperties>
</file>