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1" r:id="rId2"/>
    <p:sldId id="283" r:id="rId3"/>
    <p:sldId id="258" r:id="rId4"/>
    <p:sldId id="288" r:id="rId5"/>
    <p:sldId id="289" r:id="rId6"/>
    <p:sldId id="264" r:id="rId7"/>
    <p:sldId id="291" r:id="rId8"/>
    <p:sldId id="290" r:id="rId9"/>
    <p:sldId id="281" r:id="rId10"/>
    <p:sldId id="276" r:id="rId11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1C5"/>
    <a:srgbClr val="F5ADE7"/>
    <a:srgbClr val="F94A3D"/>
    <a:srgbClr val="F587F8"/>
    <a:srgbClr val="FFE697"/>
    <a:srgbClr val="00CCFF"/>
    <a:srgbClr val="00FFCC"/>
    <a:srgbClr val="00FF99"/>
    <a:srgbClr val="51F52B"/>
    <a:srgbClr val="CB2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52431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มิถุนายน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(สรร.2)</a:t>
            </a:r>
            <a:endParaRPr lang="th-TH" altLang="zh-CN" sz="24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ผลการดำเนินงาน ขายทอดตลาดและค้าของเก่า (</a:t>
            </a:r>
            <a:r>
              <a:rPr lang="th-TH" altLang="zh-CN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สรร.4)</a:t>
            </a:r>
            <a:endParaRPr lang="th-TH" altLang="zh-CN" sz="24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พฤษภาคม 2563</a:t>
            </a:r>
          </a:p>
          <a:p>
            <a:r>
              <a:rPr lang="th-TH" sz="24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	</a:t>
            </a:r>
            <a:r>
              <a:rPr lang="th-TH" altLang="zh-CN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</a:t>
            </a:r>
            <a:r>
              <a:rPr lang="th-TH" sz="2400" b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ตรวจ</a:t>
            </a:r>
            <a:r>
              <a:rPr lang="th-TH" sz="2400" b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ติดตาม</a:t>
            </a:r>
            <a:r>
              <a:rPr lang="th-TH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และบังคับใช้กฎหมาย (</a:t>
            </a:r>
            <a:r>
              <a:rPr lang="th-TH" sz="2400" b="1" dirty="0" err="1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สกต</a:t>
            </a:r>
            <a:r>
              <a:rPr lang="th-TH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.)</a:t>
            </a:r>
            <a:endParaRPr lang="th-TH" sz="24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67,324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4,999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2,120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75,593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มิถุนายน 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ขายทอดตลาดและค้าของเก่า ของส่วนรักษาความสงบเรียบร้อย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มิถุนายน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455897"/>
              </p:ext>
            </p:extLst>
          </p:nvPr>
        </p:nvGraphicFramePr>
        <p:xfrm>
          <a:off x="428596" y="1078129"/>
          <a:ext cx="8286808" cy="5574177"/>
        </p:xfrm>
        <a:graphic>
          <a:graphicData uri="http://schemas.openxmlformats.org/drawingml/2006/table">
            <a:tbl>
              <a:tblPr/>
              <a:tblGrid>
                <a:gridCol w="3012746"/>
                <a:gridCol w="301977"/>
                <a:gridCol w="2036584"/>
                <a:gridCol w="567842"/>
                <a:gridCol w="1770719"/>
                <a:gridCol w="596940"/>
              </a:tblGrid>
              <a:tr h="4051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</a:t>
                      </a:r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ใบอนุญาต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87F1"/>
                    </a:solidFill>
                  </a:tcPr>
                </a:tc>
              </a:tr>
              <a:tr h="346203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กทม.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ภูมิภาค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86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ขายทอดตลาด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4328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2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ค้าของเก่า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5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ก.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ข.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,681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6,594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ค.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1,470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6,128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ง.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2,554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12,402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5525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5,792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25,132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391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sng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5,820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25,187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</a:tr>
              <a:tr h="4317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หมายเหตุ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405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ก.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โบราณวัตถุ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ศิลปวัตถุตามกฎหมายว่าด้วยโบราณสถาน โบราณวัตถุ ศิลปวัตถุและพิพิธภัณฑสถานแห่งชาติ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ข.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เพชร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พลอย ทอง นาก เงิน </a:t>
                      </a:r>
                      <a:r>
                        <a:rPr lang="th-TH" sz="16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อัญมณี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ค.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รถยนต์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ตามกฎหมายว่าด้วยรถยนต์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ง.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 ประเภท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อื่นๆ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0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พฤษภาคม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 ผลการดำเนินงาน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การ</a:t>
                      </a:r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ดำเนินงาน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677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,096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4,096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2,006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2,006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6,779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6,779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,062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1,465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3,326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965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8581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ผลการดำเนินงานออกตรวจตืดตามและบังคับใช้กฎหมาย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สกต.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b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มิถุนายน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00034" y="1428736"/>
          <a:ext cx="8143932" cy="3000396"/>
        </p:xfrm>
        <a:graphic>
          <a:graphicData uri="http://schemas.openxmlformats.org/drawingml/2006/table">
            <a:tbl>
              <a:tblPr/>
              <a:tblGrid>
                <a:gridCol w="571504"/>
                <a:gridCol w="1643074"/>
                <a:gridCol w="1143008"/>
                <a:gridCol w="1285884"/>
                <a:gridCol w="1214446"/>
                <a:gridCol w="1214446"/>
                <a:gridCol w="1071570"/>
              </a:tblGrid>
              <a:tr h="428628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ประเภทของผลการปฏิบัติงานตรวจฯ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ผลการตรวจ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(แห่ง/ราย)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0001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มีใบอนุญาตปฏิบัติถูกต้อง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อยู่ระหว่างพิจารณาอนุญาต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อยู่ในอำนาจ </a:t>
                      </a:r>
                      <a:r>
                        <a:rPr lang="th-TH" sz="1600" b="1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พงส.</a:t>
                      </a:r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algn="ctr"/>
                      <a:r>
                        <a:rPr lang="th-TH" sz="16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เปรียบเทียบปรับ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จับกุมผู้กระทำความผิด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พ.ร.บ.ควบคุมการขายทอดตลาดและค้าของเก่า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218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220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พ.ร.บ.โรงรับจำนำ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270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272</a:t>
                      </a:r>
                      <a:endParaRPr lang="th-TH" sz="16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500034" y="4786322"/>
          <a:ext cx="8143932" cy="438623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438623">
                <a:tc>
                  <a:txBody>
                    <a:bodyPr/>
                    <a:lstStyle/>
                    <a:p>
                      <a:r>
                        <a:rPr lang="th-TH" sz="17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ดำเนินการเรื่องร้องเรียน/ร้องทุกข์ ตาม พ.ร.บ.โรงแรมฯ</a:t>
                      </a:r>
                      <a:r>
                        <a:rPr lang="th-TH" sz="17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จำนวน 4 เรื่อง</a:t>
                      </a:r>
                      <a:endParaRPr lang="th-TH" sz="17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มิถุนายน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34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aseline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20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มิถุนายน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6 พ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6 พ.ค. 2563</Template>
  <TotalTime>665</TotalTime>
  <Words>793</Words>
  <Application>Microsoft Office PowerPoint</Application>
  <PresentationFormat>นำเสนอทางหน้าจอ (4:3)</PresentationFormat>
  <Paragraphs>315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ประชุม ปค. ครั้งที่ 6 พ.ค.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ผลการดำเนินงานออกตรวจตืดตามและบังคับใช้กฎหมาย (สกต.) ประจำเดือน มิถุนายน 2563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ATEC</cp:lastModifiedBy>
  <cp:revision>18</cp:revision>
  <cp:lastPrinted>2019-01-24T01:42:45Z</cp:lastPrinted>
  <dcterms:created xsi:type="dcterms:W3CDTF">2020-07-17T02:30:25Z</dcterms:created>
  <dcterms:modified xsi:type="dcterms:W3CDTF">2020-07-20T08:59:30Z</dcterms:modified>
</cp:coreProperties>
</file>