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1" r:id="rId2"/>
    <p:sldId id="283" r:id="rId3"/>
    <p:sldId id="258" r:id="rId4"/>
    <p:sldId id="288" r:id="rId5"/>
    <p:sldId id="264" r:id="rId6"/>
    <p:sldId id="291" r:id="rId7"/>
    <p:sldId id="292" r:id="rId8"/>
    <p:sldId id="290" r:id="rId9"/>
    <p:sldId id="281" r:id="rId10"/>
    <p:sldId id="276" r:id="rId11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FF66CC"/>
    <a:srgbClr val="FFCC99"/>
    <a:srgbClr val="FF9999"/>
    <a:srgbClr val="FFCCFF"/>
    <a:srgbClr val="FF9966"/>
    <a:srgbClr val="FFF1C5"/>
    <a:srgbClr val="F5ADE7"/>
    <a:srgbClr val="F94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9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21/09/63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2" name="รูปภาพ 11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52431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สิงหาคม 2563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ประจำเดือน กรกฎาคม 2563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	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</a:t>
            </a:r>
            <a:r>
              <a:rPr lang="th-TH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ตรวจ</a:t>
            </a:r>
            <a:r>
              <a:rPr lang="th-TH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ติดตาม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และบังคับใช้กฎหมาย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สกต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.)</a:t>
            </a:r>
          </a:p>
          <a:p>
            <a:pPr lvl="0"/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9,071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6,910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8,505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7,382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8,755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,357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,473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32,640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,702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27,759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,429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40,512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133,455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6,602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2,492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897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143,864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92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สิงหาคม 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กรกฎาคม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,231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1,231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5,490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5,471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2,906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2,906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9,627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9,608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343 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,967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341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4,637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1,398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b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สิงหาคม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00034" y="1428737"/>
          <a:ext cx="8143932" cy="3209076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  <a:gridCol w="1143008"/>
                <a:gridCol w="1285884"/>
                <a:gridCol w="1214446"/>
                <a:gridCol w="1214446"/>
                <a:gridCol w="1071570"/>
              </a:tblGrid>
              <a:tr h="300759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ประเภทของผลการปฏิบัติงานตรวจฯ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ผลการตรวจ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(แห่ง/ราย)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6419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มีใบอนุญาตปฏิบัติถูกต้อง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อยู่ระหว่างพิจารณาอนุญาต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อยู่ในอำนาจ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พงส.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algn="ctr"/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เปรียบเทียบปรับ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จับกุมผู้กระทำความผิด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94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พ.ร.บ.ควบคุมการขายทอดตลาดและค้าของเก่า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249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249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534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พ.ร.บ.โรงรับจำนำ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พ.ร.บ.โรงแรม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124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124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72565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373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373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500034" y="5929330"/>
          <a:ext cx="8143932" cy="438623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438623"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ดำเนินการเรื่องร้องเรียน/ร้องทุกข์ ตาม พ.ร.บ.โรงแรมฯ</a:t>
                      </a:r>
                      <a:r>
                        <a:rPr lang="th-TH" sz="17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700" b="1" baseline="0" smtClean="0">
                          <a:latin typeface="TH SarabunPSK" pitchFamily="34" charset="-34"/>
                          <a:cs typeface="TH SarabunPSK" pitchFamily="34" charset="-34"/>
                        </a:rPr>
                        <a:t>จำนวน 3 </a:t>
                      </a:r>
                      <a:r>
                        <a:rPr lang="th-TH" sz="17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เรื่อง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สิงหาคม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2563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/>
                <a:gridCol w="2114175"/>
                <a:gridCol w="928694"/>
                <a:gridCol w="913892"/>
                <a:gridCol w="943496"/>
                <a:gridCol w="997557"/>
                <a:gridCol w="859831"/>
                <a:gridCol w="857256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740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,038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1,574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สิงหาคม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31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 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สิงหาคม 2563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8 ก.ค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8 ก.ค. 2563</Template>
  <TotalTime>1075</TotalTime>
  <Words>820</Words>
  <Application>Microsoft Office PowerPoint</Application>
  <PresentationFormat>นำเสนอทางหน้าจอ (4:3)</PresentationFormat>
  <Paragraphs>346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ประชุม ปค. ครั้งที่ 8 ก.ค.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ผลการดำเนินงานออกตรวจตืดตามและบังคับใช้กฎหมาย (สกต.) ประจำเดือน สิงหาคม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ATEC</cp:lastModifiedBy>
  <cp:revision>7</cp:revision>
  <cp:lastPrinted>2020-09-21T09:01:56Z</cp:lastPrinted>
  <dcterms:created xsi:type="dcterms:W3CDTF">2020-09-16T02:50:42Z</dcterms:created>
  <dcterms:modified xsi:type="dcterms:W3CDTF">2020-09-21T09:04:03Z</dcterms:modified>
</cp:coreProperties>
</file>