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83" r:id="rId3"/>
    <p:sldId id="258" r:id="rId4"/>
    <p:sldId id="288" r:id="rId5"/>
    <p:sldId id="264" r:id="rId6"/>
    <p:sldId id="292" r:id="rId7"/>
    <p:sldId id="290" r:id="rId8"/>
    <p:sldId id="281" r:id="rId9"/>
    <p:sldId id="276" r:id="rId10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FF0000"/>
    <a:srgbClr val="FFCCCC"/>
    <a:srgbClr val="FF66CC"/>
    <a:srgbClr val="FFCC99"/>
    <a:srgbClr val="FF9999"/>
    <a:srgbClr val="FFCCFF"/>
    <a:srgbClr val="FF9966"/>
    <a:srgbClr val="F5ADE7"/>
    <a:srgbClr val="F94A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154984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ตุลาคม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กันยายน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27,759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,429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40,512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38,841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39,884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23,964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194,750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8,170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2,862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1,437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207,712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ตุลาคม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1800" b="1" i="0" u="none" strike="noStrike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กันยายน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,334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5,323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2,998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2,998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9,262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780 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,064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4,961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1,499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ตุลาคม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2563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1,527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ตุลาคม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34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1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ตุลาคม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10 ก.ย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10 ก.ย. 2563</Template>
  <TotalTime>140</TotalTime>
  <Words>749</Words>
  <Application>Microsoft Office PowerPoint</Application>
  <PresentationFormat>นำเสนอทางหน้าจอ (4:3)</PresentationFormat>
  <Paragraphs>334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ประชุม ปค. ครั้งที่ 10 ก.ย. 2563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Corporate Edition</cp:lastModifiedBy>
  <cp:revision>8</cp:revision>
  <cp:lastPrinted>2019-01-24T01:42:45Z</cp:lastPrinted>
  <dcterms:created xsi:type="dcterms:W3CDTF">2020-11-16T06:36:23Z</dcterms:created>
  <dcterms:modified xsi:type="dcterms:W3CDTF">2020-11-18T02:47:12Z</dcterms:modified>
</cp:coreProperties>
</file>