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283" r:id="rId3"/>
    <p:sldId id="258" r:id="rId4"/>
    <p:sldId id="288" r:id="rId5"/>
    <p:sldId id="294" r:id="rId6"/>
    <p:sldId id="264" r:id="rId7"/>
    <p:sldId id="293" r:id="rId8"/>
    <p:sldId id="292" r:id="rId9"/>
    <p:sldId id="290" r:id="rId10"/>
    <p:sldId id="281" r:id="rId11"/>
    <p:sldId id="276" r:id="rId12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BCE"/>
    <a:srgbClr val="EECEBC"/>
    <a:srgbClr val="FFF1C5"/>
    <a:srgbClr val="FF0000"/>
    <a:srgbClr val="FFCCCC"/>
    <a:srgbClr val="FF66CC"/>
    <a:srgbClr val="FFCC99"/>
    <a:srgbClr val="FF9999"/>
    <a:srgbClr val="FF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7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22/01/64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2" name="รูปภาพ 11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33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10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 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ธันวาคม 2563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893647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ธันวาคม 2563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ผลการดำเนินงาน ขายทอดตลาดและค้าของเก่า (สรร.4)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ติดตาม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และบังคับใช้กฎหมาย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สกต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pPr lvl="0"/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9,071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6,910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8,505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7,382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8,755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,473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32,640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,702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27,759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,429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40,512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38,841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39,884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,454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23,964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,028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1,194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15,180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,508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2,918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19,685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223,286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10,030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3,055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5,549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242,577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ธันวาคม 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ขายทอดตลาดและค้าของเก่า ของส่วนรักษาความสงบเรียบร้อย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455897"/>
              </p:ext>
            </p:extLst>
          </p:nvPr>
        </p:nvGraphicFramePr>
        <p:xfrm>
          <a:off x="428596" y="1078129"/>
          <a:ext cx="8286808" cy="5574177"/>
        </p:xfrm>
        <a:graphic>
          <a:graphicData uri="http://schemas.openxmlformats.org/drawingml/2006/table">
            <a:tbl>
              <a:tblPr/>
              <a:tblGrid>
                <a:gridCol w="3012746"/>
                <a:gridCol w="301977"/>
                <a:gridCol w="2036584"/>
                <a:gridCol w="567842"/>
                <a:gridCol w="1770719"/>
                <a:gridCol w="596940"/>
              </a:tblGrid>
              <a:tr h="4051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</a:t>
                      </a:r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ใบอนุญาต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87F1"/>
                    </a:solidFill>
                  </a:tcPr>
                </a:tc>
              </a:tr>
              <a:tr h="34620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กทม.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ภูมิภาค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8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ขายทอดตลาด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4328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2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ค้าของเก่า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ก.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ข.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,727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7,606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ค.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1,547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7,763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ง.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2,615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15,203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5525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5,792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30,581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4391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sng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5,822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30,658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431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หมายเหตุ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405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ก.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โบราณวัตถุ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ศิลปวัตถุตามกฎหมายว่าด้วยโบราณสถาน โบราณวัตถุ ศิลปวัตถุและพิพิธภัณฑสถานแห่งชาติ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ข.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เพชร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พลอย ทอง นาก เงิน </a:t>
                      </a:r>
                      <a:r>
                        <a:rPr lang="th-TH" sz="16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อัญมณี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ค.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รถยนต์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ตามกฎหมายว่าด้วยรถยนต์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ง.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 ประเภท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อื่นๆ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,210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1,210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5,580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5,521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3,032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3,032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9,822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9,763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763 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,322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399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4,853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1,189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ธันวาคม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00034" y="1428737"/>
          <a:ext cx="8143932" cy="3209076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  <a:gridCol w="1143008"/>
                <a:gridCol w="1285884"/>
                <a:gridCol w="1214446"/>
                <a:gridCol w="1214446"/>
                <a:gridCol w="1071570"/>
              </a:tblGrid>
              <a:tr h="300759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ประเภทของผลการปฏิบัติงานตรวจฯ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ผลการตรวจ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(แห่ง/ราย)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419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มีใบอนุญาตปฏิบัติถูกต้อง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อยู่ระหว่างพิจารณาอนุญาต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อยู่ในอำนาจ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พงส.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เปรียบเทียบปรับ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จับกุมผู้กระทำความผิด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94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พ.ร.บ.ควบคุมการขายทอดตลาดและค้าของเก่า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51534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พ.ร.บ.โรงรับจำนำ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พ.ร.บ.โรงแรม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672565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ธันวาคม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2563</a:t>
            </a:r>
            <a:endParaRPr kumimoji="0" lang="th-TH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/>
                <a:gridCol w="2114175"/>
                <a:gridCol w="928694"/>
                <a:gridCol w="913892"/>
                <a:gridCol w="943496"/>
                <a:gridCol w="997557"/>
                <a:gridCol w="859831"/>
                <a:gridCol w="85725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,343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ธันวาคม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12 พ.ย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12 พ.ย. 2563</Template>
  <TotalTime>460</TotalTime>
  <Words>939</Words>
  <Application>Microsoft Office PowerPoint</Application>
  <PresentationFormat>นำเสนอทางหน้าจอ (4:3)</PresentationFormat>
  <Paragraphs>419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ประชุม ปค. ครั้งที่ 12 พ.ย.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ผลการดำเนินงานออกตรวจตืดตามและบังคับใช้กฎหมาย (สกต.) ประจำเดือน ธันวาคม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ATEC</cp:lastModifiedBy>
  <cp:revision>7</cp:revision>
  <cp:lastPrinted>2021-01-22T03:05:30Z</cp:lastPrinted>
  <dcterms:created xsi:type="dcterms:W3CDTF">2021-01-20T06:27:02Z</dcterms:created>
  <dcterms:modified xsi:type="dcterms:W3CDTF">2021-01-22T04:30:39Z</dcterms:modified>
</cp:coreProperties>
</file>